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439775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" userDrawn="1">
          <p15:clr>
            <a:srgbClr val="A4A3A4"/>
          </p15:clr>
        </p15:guide>
        <p15:guide id="2" pos="445" userDrawn="1">
          <p15:clr>
            <a:srgbClr val="A4A3A4"/>
          </p15:clr>
        </p15:guide>
        <p15:guide id="3" pos="8021" userDrawn="1">
          <p15:clr>
            <a:srgbClr val="A4A3A4"/>
          </p15:clr>
        </p15:guide>
        <p15:guide id="4" orient="horz" pos="2426" userDrawn="1">
          <p15:clr>
            <a:srgbClr val="A4A3A4"/>
          </p15:clr>
        </p15:guide>
        <p15:guide id="5" orient="horz" pos="1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762"/>
    <a:srgbClr val="00A9E0"/>
    <a:srgbClr val="0069C8"/>
    <a:srgbClr val="0058A8"/>
    <a:srgbClr val="69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66" y="102"/>
      </p:cViewPr>
      <p:guideLst>
        <p:guide orient="horz" pos="317"/>
        <p:guide pos="445"/>
        <p:guide pos="8021"/>
        <p:guide orient="horz" pos="2426"/>
        <p:guide orient="horz" pos="1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C2744-5C2A-4964-B26E-B88E5E0CDC15}" type="datetimeFigureOut">
              <a:rPr lang="ru-RU" smtClean="0"/>
              <a:t>06.08.2025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E9545-8290-45E3-8E97-9CAC9BDA3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444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5C92-0BDE-4111-ACCA-E49B00BB16B1}" type="datetime1">
              <a:rPr lang="ru-RU" smtClean="0"/>
              <a:t>06.08.2025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74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4B20-3971-47DC-A496-0191056BE1D5}" type="datetime1">
              <a:rPr lang="ru-RU" smtClean="0"/>
              <a:t>06.08.2025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90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92CE-F386-4521-8038-480E290B85A2}" type="datetime1">
              <a:rPr lang="ru-RU" smtClean="0"/>
              <a:t>06.08.2025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36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6FC7-4855-4A98-BF15-142CB58BF95E}" type="datetime1">
              <a:rPr lang="ru-RU" smtClean="0"/>
              <a:t>06.08.2025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70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E661-4EA1-4678-AD3D-5055F20277E1}" type="datetime1">
              <a:rPr lang="ru-RU" smtClean="0"/>
              <a:t>06.08.2025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B7AF-C4C1-4247-8758-AB08EC00ECAC}" type="datetime1">
              <a:rPr lang="ru-RU" smtClean="0"/>
              <a:t>06.08.2025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46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75BB-9A13-4D03-9CAC-2872565903CC}" type="datetime1">
              <a:rPr lang="ru-RU" smtClean="0"/>
              <a:t>06.08.2025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75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941D6-AF4A-49F7-95C4-5FD24EFA0993}" type="datetime1">
              <a:rPr lang="ru-RU" smtClean="0"/>
              <a:t>06.08.2025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5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AF9E-1447-4ABD-B949-5FE2E7E8D6BD}" type="datetime1">
              <a:rPr lang="ru-RU" smtClean="0"/>
              <a:t>06.08.2025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02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956C-56E7-41DE-BF6C-1EF6A83BBC6E}" type="datetime1">
              <a:rPr lang="ru-RU" smtClean="0"/>
              <a:t>06.08.2025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1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8C06-4ACC-4D20-9A5A-D210BF72E405}" type="datetime1">
              <a:rPr lang="ru-RU" smtClean="0"/>
              <a:t>06.08.2025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94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3985" y="402483"/>
            <a:ext cx="1159180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985" y="2012414"/>
            <a:ext cx="1159180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E1974-78AF-4C15-BF22-63A6F991B9FD}" type="datetime1">
              <a:rPr lang="ru-RU" smtClean="0"/>
              <a:t>06.08.2025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395A1-DD23-4192-9764-5CFE91680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6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d-kama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retenzia@td-kama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" y="0"/>
            <a:ext cx="13435201" cy="75596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15731" y="1720480"/>
            <a:ext cx="87283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4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Программа </a:t>
            </a:r>
            <a:r>
              <a:rPr lang="ru-RU" altLang="ru-RU" sz="4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365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Изменение 2</a:t>
            </a:r>
            <a:r>
              <a:rPr lang="ru-RU" altLang="ru-RU" sz="4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ru-RU" altLang="ru-RU" sz="42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5731" y="4635130"/>
            <a:ext cx="8728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2025 </a:t>
            </a: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48062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7785" y="6862844"/>
            <a:ext cx="1025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365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-271890" y="6794546"/>
            <a:ext cx="744325" cy="505927"/>
          </a:xfrm>
        </p:spPr>
        <p:txBody>
          <a:bodyPr/>
          <a:lstStyle/>
          <a:p>
            <a:fld id="{50E395A1-DD23-4192-9764-5CFE91680874}" type="slidenum">
              <a:rPr lang="ru-RU" sz="176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ru-RU" sz="176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15181" y="6395845"/>
            <a:ext cx="22673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ru-RU" sz="900" dirty="0" err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Автостат</a:t>
            </a:r>
            <a:r>
              <a:rPr lang="ru-RU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(факт и прогноз)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88434" y="529670"/>
            <a:ext cx="1123259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«Программа 365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неценовой программой и распространяется на шинную продукцию КАМА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TYRES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реализуемую на территории Российской Федерации через Партнеров, Дилеров, интернет-магазин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tyres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shop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маркетплейсы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продавцом выступает ООО «Торговый дом «Кама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Программы подразумевают компенсацию или замену продукции КАМА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TYRES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вышедшей из строя по вине потребителя, при наличии эксплуатационного дефекта, определенного условиями Программы, действует в течение 12-ти месяцев с момента приобретения конечным потребителем.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kern="0" spc="-10" dirty="0">
              <a:solidFill>
                <a:srgbClr val="1C376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Полные условия Программы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размещены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сайтах ООО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«Торговый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 «Кама».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8434" y="3283139"/>
            <a:ext cx="118522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 программы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распространяются: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на продукцию KAMA TYRES – шины легковые,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легкогрузовые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грузовые шины комбинированной конструкции и ЦМК конструкции, шин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квадроциклов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восстановленные ЦМК шины и камер;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в течение 12-ти месяцев с даты приобретения продукции КАМА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конечным потребителем;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на шины с пробегом не более: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30 000 км для легковых,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легкогрузовых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грузовых шин комбинированной конструкции и шин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квадроциклов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70 000 км для грузовых шин ЦМК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конструкции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действия Программы с 01.01.2024,  до принятия решения о прекращении действия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14357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367785" y="6862844"/>
            <a:ext cx="926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365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61925" y="6794546"/>
            <a:ext cx="347552" cy="505927"/>
          </a:xfrm>
        </p:spPr>
        <p:txBody>
          <a:bodyPr/>
          <a:lstStyle/>
          <a:p>
            <a:fld id="{50E395A1-DD23-4192-9764-5CFE91680874}" type="slidenum">
              <a:rPr lang="ru-RU" sz="176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ru-RU" sz="176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4742" y="383750"/>
            <a:ext cx="12092579" cy="6139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распространяется на эксплуатационные дефекты согласно каталога «Эксплуатационные дефекты автомобильных шин. Рекомендации по эксплуатации автомобильных шин: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размещенный на сайте  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www.td-kama.com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разрыв протектора;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отрыв/отслоение элементов рисунка протектора;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трещины по основанию элементов протектора/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грунтозацепов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трещины и надрывы протектора вокруг шипа противоскольжения;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утапливание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шипа противоскольжения в протектор шины;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пробивание протектора шипом противоскольжения до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брекерного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слоя;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разрушение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брекерного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пояса (выход нитей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металлокорда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разрушения/повреждения/трещины на внутреннем герметизирующем слое;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разрыв нитей корда каркаса;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отслоение боковины;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отслоение боковины с лучевыми разрывами;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разрыв боковины;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вздутие по боковине/многочисленные вздутия по боковине (ЦМК шины) – по решению комиссии Организатора;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сетка старения по боковине;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трещины по боковине;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разрыв борта/бортового кольца;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разрушения/вздутия в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надбортовой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зоне;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повреждения в зоне борта;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неоднородность шины: боковое или радиальное биение и/или дисбаланс шины: для легковых и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легкогрузовых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шин с пробегом до 2 000 км, для ЦМК шин с пробегом до 6 000 км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69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367785" y="6862844"/>
            <a:ext cx="926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365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61925" y="6794546"/>
            <a:ext cx="347552" cy="505927"/>
          </a:xfrm>
        </p:spPr>
        <p:txBody>
          <a:bodyPr/>
          <a:lstStyle/>
          <a:p>
            <a:fld id="{50E395A1-DD23-4192-9764-5CFE91680874}" type="slidenum">
              <a:rPr lang="ru-RU" sz="176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ru-RU" sz="176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8285" y="344767"/>
            <a:ext cx="11901715" cy="5129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Описание процедуры и документальное оформление:</a:t>
            </a:r>
          </a:p>
          <a:p>
            <a:pPr indent="540385" algn="just">
              <a:lnSpc>
                <a:spcPct val="107000"/>
              </a:lnSpc>
            </a:pPr>
            <a:endParaRPr lang="ru-RU" dirty="0" smtClean="0"/>
          </a:p>
          <a:p>
            <a:pPr indent="540385" algn="just">
              <a:lnSpc>
                <a:spcPct val="107000"/>
              </a:lnSpc>
            </a:pPr>
            <a:r>
              <a:rPr lang="ru-RU" dirty="0" smtClean="0"/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Покупателей по договору поставки/счет оферты: при выявлении несоответствия к продукции КАМА TYRES Покупатель в течение 3 (трех) рабочих дней с момента обнаружения/от даты поступления заявления от Покупателя, путем прикрепления в блоке «Обращение по качеству» в личном кабинете заявочной площадки td-kama.biz или направления на электронную почту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pretenzia@td-kama.com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предоставляет следующие документы:</a:t>
            </a:r>
          </a:p>
          <a:p>
            <a:pPr indent="540385" algn="just">
              <a:lnSpc>
                <a:spcPct val="107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рекламационный Акт о ненадлежащем качестве продукции с подписью и печатью покупателя;</a:t>
            </a:r>
          </a:p>
          <a:p>
            <a:pPr indent="540385" algn="just">
              <a:lnSpc>
                <a:spcPct val="107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заявление/акт от Покупателя о возврате продукции;</a:t>
            </a:r>
          </a:p>
          <a:p>
            <a:pPr indent="540385" algn="just">
              <a:lnSpc>
                <a:spcPct val="107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данные по продукции: дата изготовления, заводской номер/штрих-код, фотоматериалы (общий вид товара с двух сторон, дефектное место снаружи и внутри продукции, фото протектора). </a:t>
            </a:r>
          </a:p>
          <a:p>
            <a:pPr indent="540385" algn="just">
              <a:lnSpc>
                <a:spcPct val="107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3 (трех) рабочих дней от даты регистрации специалист отдела качества Организатора направляет уведомление на электронную почту Покупателя/Конечного покупателя о принятом решении. </a:t>
            </a:r>
          </a:p>
          <a:p>
            <a:pPr indent="540385" algn="just">
              <a:lnSpc>
                <a:spcPct val="107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положительного решения по претензии:</a:t>
            </a:r>
          </a:p>
          <a:p>
            <a:pPr indent="540385" algn="just">
              <a:lnSpc>
                <a:spcPct val="107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Покупатель по договору поставки/счет оферты течение 5 (пяти) рабочих дней от даты поступления уведомления «О возмещении затрат, предусмотренных настоящей Программой» направляет пакет документов: рекламационный акт, фото среза даты производства продукции КАМА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TYRES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электронный документооборот СКБ «Контур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Диадок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При отсутствии электронного документооборота оригинал (либо заверенные копии) пакета документов направляется по почтовому адресу отдела качества ООО «Торговый дом «Кама» (423570, Республика Татарстан, г. Нижнекамск-10, а/я №50);</a:t>
            </a:r>
          </a:p>
          <a:p>
            <a:endParaRPr lang="ru-RU" sz="1600" b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4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3999</TotalTime>
  <Words>642</Words>
  <Application>Microsoft Office PowerPoint</Application>
  <PresentationFormat>Произвольный</PresentationFormat>
  <Paragraphs>53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Сафина Алина Ирековна</dc:creator>
  <cp:lastModifiedBy>Загидуллин Ленар Замирович</cp:lastModifiedBy>
  <cp:revision>750</cp:revision>
  <cp:lastPrinted>2022-08-05T05:23:49Z</cp:lastPrinted>
  <dcterms:created xsi:type="dcterms:W3CDTF">2021-08-16T10:31:24Z</dcterms:created>
  <dcterms:modified xsi:type="dcterms:W3CDTF">2025-08-06T09:32:08Z</dcterms:modified>
</cp:coreProperties>
</file>